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950" r:id="rId2"/>
    <p:sldId id="1344" r:id="rId3"/>
    <p:sldId id="545" r:id="rId4"/>
    <p:sldId id="546" r:id="rId5"/>
    <p:sldId id="1373" r:id="rId6"/>
    <p:sldId id="547" r:id="rId7"/>
    <p:sldId id="548" r:id="rId8"/>
    <p:sldId id="1374" r:id="rId9"/>
    <p:sldId id="552" r:id="rId10"/>
    <p:sldId id="549" r:id="rId11"/>
    <p:sldId id="550" r:id="rId12"/>
    <p:sldId id="553" r:id="rId13"/>
    <p:sldId id="551" r:id="rId14"/>
    <p:sldId id="1375" r:id="rId15"/>
    <p:sldId id="518" r:id="rId16"/>
    <p:sldId id="519" r:id="rId17"/>
    <p:sldId id="520" r:id="rId18"/>
    <p:sldId id="521" r:id="rId19"/>
    <p:sldId id="522" r:id="rId20"/>
    <p:sldId id="524" r:id="rId21"/>
    <p:sldId id="523" r:id="rId22"/>
    <p:sldId id="525" r:id="rId23"/>
    <p:sldId id="1376" r:id="rId24"/>
    <p:sldId id="675" r:id="rId25"/>
    <p:sldId id="650" r:id="rId26"/>
    <p:sldId id="581" r:id="rId27"/>
    <p:sldId id="582" r:id="rId28"/>
    <p:sldId id="676" r:id="rId29"/>
    <p:sldId id="501" r:id="rId30"/>
    <p:sldId id="677" r:id="rId31"/>
    <p:sldId id="1223" r:id="rId32"/>
    <p:sldId id="954" r:id="rId33"/>
    <p:sldId id="1240" r:id="rId34"/>
    <p:sldId id="256" r:id="rId35"/>
    <p:sldId id="257" r:id="rId36"/>
    <p:sldId id="1237" r:id="rId37"/>
    <p:sldId id="1238" r:id="rId38"/>
    <p:sldId id="1336" r:id="rId39"/>
    <p:sldId id="1281" r:id="rId40"/>
    <p:sldId id="1377" r:id="rId41"/>
    <p:sldId id="1339" r:id="rId42"/>
    <p:sldId id="946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344"/>
            <p14:sldId id="545"/>
            <p14:sldId id="546"/>
            <p14:sldId id="1373"/>
            <p14:sldId id="547"/>
            <p14:sldId id="548"/>
            <p14:sldId id="1374"/>
            <p14:sldId id="552"/>
            <p14:sldId id="549"/>
            <p14:sldId id="550"/>
            <p14:sldId id="553"/>
            <p14:sldId id="551"/>
            <p14:sldId id="1375"/>
            <p14:sldId id="518"/>
            <p14:sldId id="519"/>
            <p14:sldId id="520"/>
            <p14:sldId id="521"/>
            <p14:sldId id="522"/>
            <p14:sldId id="524"/>
            <p14:sldId id="523"/>
            <p14:sldId id="525"/>
            <p14:sldId id="1376"/>
            <p14:sldId id="675"/>
            <p14:sldId id="650"/>
            <p14:sldId id="581"/>
            <p14:sldId id="582"/>
            <p14:sldId id="676"/>
            <p14:sldId id="501"/>
            <p14:sldId id="677"/>
            <p14:sldId id="1223"/>
            <p14:sldId id="954"/>
            <p14:sldId id="1240"/>
            <p14:sldId id="256"/>
            <p14:sldId id="257"/>
            <p14:sldId id="1237"/>
            <p14:sldId id="1238"/>
            <p14:sldId id="1336"/>
            <p14:sldId id="1281"/>
            <p14:sldId id="1377"/>
            <p14:sldId id="1339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54" autoAdjust="0"/>
    <p:restoredTop sz="82242" autoAdjust="0"/>
  </p:normalViewPr>
  <p:slideViewPr>
    <p:cSldViewPr>
      <p:cViewPr varScale="1">
        <p:scale>
          <a:sx n="96" d="100"/>
          <a:sy n="96" d="100"/>
        </p:scale>
        <p:origin x="2298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png>
</file>

<file path=ppt/media/image11.png>
</file>

<file path=ppt/media/image12.png>
</file>

<file path=ppt/media/image13.jpeg>
</file>

<file path=ppt/media/image2.jpeg>
</file>

<file path=ppt/media/image3.jpeg>
</file>

<file path=ppt/media/image4.png>
</file>

<file path=ppt/media/image5.jpe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29A20-9022-A5C3-341A-3FC67A15D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4BBB2F-AD4B-268A-C5D5-17B74EEEFA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A550FD-7ADF-A0C2-959D-FA8546C9F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8267E-C2C4-DD5A-AAA9-9A612E975E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6086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8364D-DF8F-1EC3-4962-3CE05F8F33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BAE324-95E8-8C71-2DD5-B3502B9901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64AE5C-4F90-9C33-BAE2-D9CAAA775A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4C485-2A72-6C65-EF3B-31DA1439BF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5202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7FD85D-F9F3-B415-1C0A-D45EBAA14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E25337-F258-9DD4-FBF6-C71B461E57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E6CA4F-AE3C-74ED-5642-9292774817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EBB9BA-0EFE-623B-8A90-D691F76DFD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658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504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10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766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45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850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30/08/2025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  31st August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98001D-BEFE-BD02-199A-A335574E2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77B5509-E76C-AC17-1523-0E59B07336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 if the rocks cry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drown them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a louder shout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the battles roar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praise You Lord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You are always worthy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1AA6E-5855-5DDA-44D4-8AC95B35777E}"/>
              </a:ext>
            </a:extLst>
          </p:cNvPr>
          <p:cNvSpPr txBox="1"/>
          <p:nvPr/>
        </p:nvSpPr>
        <p:spPr>
          <a:xfrm>
            <a:off x="8245452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4289020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F56F3-19A2-F7FA-AEDD-C14F1944B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31A404C-0957-C0C6-585D-5F251D803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honour and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sing it again and again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397D06-1EC4-A4ED-DB40-F764385EF716}"/>
              </a:ext>
            </a:extLst>
          </p:cNvPr>
          <p:cNvSpPr txBox="1"/>
          <p:nvPr/>
        </p:nvSpPr>
        <p:spPr>
          <a:xfrm>
            <a:off x="824093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2057781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7FA56-D776-348E-C764-4CAC2F978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39EF33B-0154-B876-9B16-4EAF4DAF28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E7DE05-4DE3-0C2F-7587-2B9FFC6018D6}"/>
              </a:ext>
            </a:extLst>
          </p:cNvPr>
          <p:cNvSpPr txBox="1"/>
          <p:nvPr/>
        </p:nvSpPr>
        <p:spPr>
          <a:xfrm>
            <a:off x="8240938" y="-18246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1834232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212D6-DA77-3F5E-9230-3425426BD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C8B8B34-392C-7381-6603-E09FF492CB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C158C1-5657-BE41-3CAD-B65F60D108E4}"/>
              </a:ext>
            </a:extLst>
          </p:cNvPr>
          <p:cNvSpPr txBox="1"/>
          <p:nvPr/>
        </p:nvSpPr>
        <p:spPr>
          <a:xfrm>
            <a:off x="8231693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4107917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7758F2-8CF1-8AEA-9979-B0C7B45C1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9EB55-10D1-B54E-5A84-FA617D45C95E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8812ED7-394C-3273-96CA-AD3E8C86127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51AE842B-0FEE-F454-F637-EC0E58CDC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2379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10,000 Reasons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6016351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Atlas Mountain Songs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 sun comes up it's a new day dawning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time to sing Your song again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Whatever may pass and whatever lies before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me be singing when the evening comes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365095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2878598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You're rich in love and You're slow to anger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great and Your heart is kind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all Your goodness I will keep on singing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Ten thousand reasons for my heart to find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2306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7EE59-AEF4-2B1F-1753-F91D0594B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1780-0E72-03DB-C8E6-0DB3005A7F2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3EDE965-BA49-88AB-EAC0-AD5F11FEA314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AF7BB691-865E-E766-677C-5C05A88B2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955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169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4913717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on that day when my strength is failing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end draws near and my time has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Still my soul will sing Your praise unending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Ten thousand years and then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1090371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9481814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E343E7-C886-C0D0-176A-A168609A3E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FABB4-8DC6-89E7-C2F2-AA88C9B90E67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11AB1FF-5422-0B93-BD2F-880CD9C6086B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45165D8B-A987-356B-16E4-BD25C1F898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09249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8660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8595639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5085343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8985229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F84CD-67FB-95EA-B638-5ED29B240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02F3DB5-8A51-6FB5-91DA-75FF209EF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81DA39-FA16-709C-0169-6A015F51958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5865389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542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r>
              <a:rPr lang="en-GB" sz="2400" dirty="0">
                <a:solidFill>
                  <a:schemeClr val="bg1"/>
                </a:solidFill>
              </a:rPr>
              <a:t>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Thanksgiving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7199589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Nick Herbert | Taku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Mudere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| Zo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Chilengwe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Capitol CMG Genesis; Safe and Sound Music; Remaining portion is unaffiliated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352577-44A5-72BE-D3BB-50ACE391B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7ED971D-E8C0-8D49-39C7-1902B6524D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B33409-F54E-5BE1-D62D-F447F02D4DF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41634373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2820511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6767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D21658-82D9-9B84-5AFA-28503DDF4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484" y="0"/>
            <a:ext cx="4851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4390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2276872"/>
            <a:ext cx="4189312" cy="581621"/>
          </a:xfrm>
        </p:spPr>
        <p:txBody>
          <a:bodyPr>
            <a:noAutofit/>
          </a:bodyPr>
          <a:lstStyle/>
          <a:p>
            <a:pPr algn="l"/>
            <a:r>
              <a:rPr lang="en-GB" sz="40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94362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35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1541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  <p:extLst>
      <p:ext uri="{BB962C8B-B14F-4D97-AF65-F5344CB8AC3E}">
        <p14:creationId xmlns:p14="http://schemas.microsoft.com/office/powerpoint/2010/main" val="11255617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650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A2B91-52AD-4B3D-E4FB-AA50C9C8F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1627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06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Enter in (Enter in)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courts with praise (His courts with praise)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20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2E0170-B52E-15DB-4E66-37F70474E0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8DE720-43C6-B247-D5B3-900A2A610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836712"/>
            <a:ext cx="6264696" cy="532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17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530792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us all the days of our lives, and we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49DD7-B2B7-34A7-A5B8-EAF1715FF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1C4FFBF-DCE6-E5A1-C361-22E248E403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Enter in (Enter in)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courts with praise (His courts with praise)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0BFF33-1B50-1A18-6F77-6FA2008844EA}"/>
              </a:ext>
            </a:extLst>
          </p:cNvPr>
          <p:cNvSpPr txBox="1"/>
          <p:nvPr/>
        </p:nvSpPr>
        <p:spPr>
          <a:xfrm>
            <a:off x="8316416" y="3433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3131031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9D591-AE3A-2618-1CD7-2DC643106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8EB5AEE-0DF1-B4F6-151C-93F774862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ED0EAE-F0CA-2A45-29DA-0790DB8B210A}"/>
              </a:ext>
            </a:extLst>
          </p:cNvPr>
          <p:cNvSpPr txBox="1"/>
          <p:nvPr/>
        </p:nvSpPr>
        <p:spPr>
          <a:xfrm>
            <a:off x="824093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291426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F335C-AEE2-4CC7-9C26-BD7B43C63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28DC42F-7799-DAE4-6F0C-1323E8730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Magnify (Magnify)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Holy Name (His Holy Name)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(For 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F542DD-D8C0-735A-9FE5-0F850BBDC1EC}"/>
              </a:ext>
            </a:extLst>
          </p:cNvPr>
          <p:cNvSpPr txBox="1"/>
          <p:nvPr/>
        </p:nvSpPr>
        <p:spPr>
          <a:xfrm>
            <a:off x="8264884" y="-14818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1756858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AC4FD-CC2D-2962-0618-F531E8066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C5B6EF0-9D08-FD59-927E-A98110967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Magnify (Magnify)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Holy Name (His Holy Name)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(For 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AF180A-F50C-F047-FA28-D8A0F38D8779}"/>
              </a:ext>
            </a:extLst>
          </p:cNvPr>
          <p:cNvSpPr txBox="1"/>
          <p:nvPr/>
        </p:nvSpPr>
        <p:spPr>
          <a:xfrm>
            <a:off x="824093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1024228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3BF4A-7A19-DF6B-3E5B-EDB06679F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4EBF80F-BD2D-4504-FDA6-86A0FFB9D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3B8D22-9B6A-3AB7-A6E5-2A2B516F6DDE}"/>
              </a:ext>
            </a:extLst>
          </p:cNvPr>
          <p:cNvSpPr txBox="1"/>
          <p:nvPr/>
        </p:nvSpPr>
        <p:spPr>
          <a:xfrm>
            <a:off x="824093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1129505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4673</TotalTime>
  <Words>1104</Words>
  <Application>Microsoft Office PowerPoint</Application>
  <PresentationFormat>On-screen Show (4:3)</PresentationFormat>
  <Paragraphs>212</Paragraphs>
  <Slides>42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Storm Walker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157</cp:revision>
  <dcterms:created xsi:type="dcterms:W3CDTF">2024-09-27T16:56:29Z</dcterms:created>
  <dcterms:modified xsi:type="dcterms:W3CDTF">2025-08-30T21:03:35Z</dcterms:modified>
</cp:coreProperties>
</file>

<file path=docProps/thumbnail.jpeg>
</file>